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9" r:id="rId3"/>
    <p:sldId id="258" r:id="rId4"/>
    <p:sldId id="257" r:id="rId5"/>
    <p:sldId id="262" r:id="rId6"/>
    <p:sldId id="264" r:id="rId7"/>
    <p:sldId id="259" r:id="rId8"/>
    <p:sldId id="267" r:id="rId9"/>
    <p:sldId id="260" r:id="rId10"/>
    <p:sldId id="263" r:id="rId11"/>
    <p:sldId id="268" r:id="rId12"/>
    <p:sldId id="265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54D93-3860-4731-B0D5-4C8BF8B734D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F2071-1628-49BD-8275-24A90EA210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54D93-3860-4731-B0D5-4C8BF8B734D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F2071-1628-49BD-8275-24A90EA210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54D93-3860-4731-B0D5-4C8BF8B734D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F2071-1628-49BD-8275-24A90EA210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54D93-3860-4731-B0D5-4C8BF8B734D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F2071-1628-49BD-8275-24A90EA210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54D93-3860-4731-B0D5-4C8BF8B734D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F2071-1628-49BD-8275-24A90EA210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54D93-3860-4731-B0D5-4C8BF8B734D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F2071-1628-49BD-8275-24A90EA210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54D93-3860-4731-B0D5-4C8BF8B734D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F2071-1628-49BD-8275-24A90EA210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54D93-3860-4731-B0D5-4C8BF8B734D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F2071-1628-49BD-8275-24A90EA210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54D93-3860-4731-B0D5-4C8BF8B734D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F2071-1628-49BD-8275-24A90EA210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54D93-3860-4731-B0D5-4C8BF8B734D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F2071-1628-49BD-8275-24A90EA210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54D93-3860-4731-B0D5-4C8BF8B734D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F2071-1628-49BD-8275-24A90EA210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954D93-3860-4731-B0D5-4C8BF8B734D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F2071-1628-49BD-8275-24A90EA2102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Kingdom </a:t>
            </a:r>
            <a:r>
              <a:rPr lang="en-US" dirty="0" err="1" smtClean="0"/>
              <a:t>Protista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Protists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euglen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4724400" y="762000"/>
            <a:ext cx="3276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Euglena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19200"/>
            <a:ext cx="4038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Fungus-like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295400"/>
            <a:ext cx="4038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>
                <a:solidFill>
                  <a:srgbClr val="00B050"/>
                </a:solidFill>
              </a:rPr>
              <a:t>Absorb food from surroundings (heterotrophic)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00B050"/>
                </a:solidFill>
              </a:rPr>
              <a:t>Some have cell walls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00B050"/>
                </a:solidFill>
              </a:rPr>
              <a:t>Move around</a:t>
            </a:r>
          </a:p>
          <a:p>
            <a:pPr lvl="1">
              <a:lnSpc>
                <a:spcPct val="90000"/>
              </a:lnSpc>
            </a:pPr>
            <a:r>
              <a:rPr lang="en-US" dirty="0" err="1">
                <a:solidFill>
                  <a:srgbClr val="00B050"/>
                </a:solidFill>
              </a:rPr>
              <a:t>Pseudopods</a:t>
            </a:r>
            <a:endParaRPr lang="en-US" dirty="0">
              <a:solidFill>
                <a:srgbClr val="00B050"/>
              </a:solidFill>
            </a:endParaRP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Examples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Slime molds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Water molds</a:t>
            </a:r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2971800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3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3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33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3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3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133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3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3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133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3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3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133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3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3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133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slime mol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304800" y="304800"/>
            <a:ext cx="3733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Slime Mold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water mol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304800" y="5867400"/>
            <a:ext cx="3505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Water Mold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609600"/>
            <a:ext cx="4038600" cy="5668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# of cells?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Nucleus?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Cell wall?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Chloroplasts?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How they get food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609600"/>
            <a:ext cx="4038600" cy="6019800"/>
          </a:xfrm>
        </p:spPr>
        <p:txBody>
          <a:bodyPr/>
          <a:lstStyle/>
          <a:p>
            <a:pPr marL="533400" indent="-533400">
              <a:lnSpc>
                <a:spcPct val="90000"/>
              </a:lnSpc>
            </a:pPr>
            <a:r>
              <a:rPr lang="en-US" dirty="0" smtClean="0"/>
              <a:t>one</a:t>
            </a:r>
            <a:endParaRPr lang="en-US" dirty="0"/>
          </a:p>
          <a:p>
            <a:pPr marL="533400" indent="-533400">
              <a:lnSpc>
                <a:spcPct val="90000"/>
              </a:lnSpc>
            </a:pPr>
            <a:endParaRPr lang="en-US" dirty="0"/>
          </a:p>
          <a:p>
            <a:pPr marL="533400" indent="-533400">
              <a:lnSpc>
                <a:spcPct val="90000"/>
              </a:lnSpc>
            </a:pPr>
            <a:r>
              <a:rPr lang="en-US" dirty="0"/>
              <a:t>yes</a:t>
            </a:r>
          </a:p>
          <a:p>
            <a:pPr marL="533400" indent="-533400">
              <a:lnSpc>
                <a:spcPct val="90000"/>
              </a:lnSpc>
            </a:pPr>
            <a:endParaRPr lang="en-US" dirty="0"/>
          </a:p>
          <a:p>
            <a:pPr marL="533400" indent="-533400">
              <a:lnSpc>
                <a:spcPct val="90000"/>
              </a:lnSpc>
            </a:pPr>
            <a:r>
              <a:rPr lang="en-US" dirty="0" smtClean="0"/>
              <a:t>some</a:t>
            </a:r>
            <a:endParaRPr lang="en-US" dirty="0"/>
          </a:p>
          <a:p>
            <a:pPr marL="533400" indent="-533400">
              <a:lnSpc>
                <a:spcPct val="90000"/>
              </a:lnSpc>
            </a:pPr>
            <a:endParaRPr lang="en-US" dirty="0"/>
          </a:p>
          <a:p>
            <a:pPr marL="533400" indent="-533400">
              <a:lnSpc>
                <a:spcPct val="90000"/>
              </a:lnSpc>
            </a:pPr>
            <a:r>
              <a:rPr lang="en-US" dirty="0" smtClean="0"/>
              <a:t>some</a:t>
            </a:r>
            <a:endParaRPr lang="en-US" dirty="0"/>
          </a:p>
          <a:p>
            <a:pPr marL="914400" lvl="1" indent="-457200">
              <a:lnSpc>
                <a:spcPct val="90000"/>
              </a:lnSpc>
              <a:buNone/>
            </a:pPr>
            <a:endParaRPr lang="en-US" dirty="0" smtClean="0"/>
          </a:p>
          <a:p>
            <a:pPr marL="514350" indent="-457200">
              <a:lnSpc>
                <a:spcPct val="90000"/>
              </a:lnSpc>
            </a:pPr>
            <a:r>
              <a:rPr lang="en-US" dirty="0" smtClean="0"/>
              <a:t>Some make it (</a:t>
            </a:r>
            <a:r>
              <a:rPr lang="en-US" dirty="0" err="1" smtClean="0"/>
              <a:t>autotrophs</a:t>
            </a:r>
            <a:r>
              <a:rPr lang="en-US" dirty="0" smtClean="0"/>
              <a:t>)</a:t>
            </a:r>
          </a:p>
          <a:p>
            <a:pPr marL="514350" indent="-457200">
              <a:lnSpc>
                <a:spcPct val="90000"/>
              </a:lnSpc>
            </a:pPr>
            <a:r>
              <a:rPr lang="en-US" dirty="0" smtClean="0"/>
              <a:t>Some have to find it (</a:t>
            </a:r>
            <a:r>
              <a:rPr lang="en-US" dirty="0" err="1" smtClean="0"/>
              <a:t>heterotrophs</a:t>
            </a:r>
            <a:r>
              <a:rPr lang="en-US" dirty="0" smtClean="0"/>
              <a:t>)</a:t>
            </a:r>
            <a:endParaRPr lang="en-US" dirty="0"/>
          </a:p>
          <a:p>
            <a:pPr marL="533400" indent="-533400">
              <a:lnSpc>
                <a:spcPct val="90000"/>
              </a:lnSpc>
            </a:pPr>
            <a:endParaRPr lang="en-US" dirty="0"/>
          </a:p>
        </p:txBody>
      </p:sp>
      <p:sp>
        <p:nvSpPr>
          <p:cNvPr id="3079" name="Line 7"/>
          <p:cNvSpPr>
            <a:spLocks noChangeShapeType="1"/>
          </p:cNvSpPr>
          <p:nvPr/>
        </p:nvSpPr>
        <p:spPr bwMode="auto">
          <a:xfrm>
            <a:off x="3962400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0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30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0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30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7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07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307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0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0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30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/>
              <a:t>Classified by </a:t>
            </a:r>
          </a:p>
          <a:p>
            <a:endParaRPr lang="en-US" dirty="0">
              <a:solidFill>
                <a:srgbClr val="008000"/>
              </a:solidFill>
            </a:endParaRPr>
          </a:p>
          <a:p>
            <a:endParaRPr lang="en-US" dirty="0">
              <a:solidFill>
                <a:srgbClr val="008000"/>
              </a:solidFill>
            </a:endParaRPr>
          </a:p>
          <a:p>
            <a:endParaRPr lang="en-US" dirty="0">
              <a:solidFill>
                <a:srgbClr val="008000"/>
              </a:solidFill>
            </a:endParaRPr>
          </a:p>
          <a:p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How they eat</a:t>
            </a:r>
          </a:p>
          <a:p>
            <a:pPr lvl="1"/>
            <a:r>
              <a:rPr lang="en-US" dirty="0"/>
              <a:t>Plant-like</a:t>
            </a:r>
          </a:p>
          <a:p>
            <a:pPr lvl="1"/>
            <a:r>
              <a:rPr lang="en-US" dirty="0"/>
              <a:t>Animal-like</a:t>
            </a:r>
          </a:p>
          <a:p>
            <a:pPr lvl="1"/>
            <a:r>
              <a:rPr lang="en-US" dirty="0"/>
              <a:t>Fungus-like</a:t>
            </a:r>
          </a:p>
          <a:p>
            <a:pPr lvl="2">
              <a:buFontTx/>
              <a:buNone/>
            </a:pPr>
            <a:endParaRPr lang="en-US" dirty="0"/>
          </a:p>
          <a:p>
            <a:pPr lvl="2"/>
            <a:endParaRPr lang="en-US" dirty="0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3429000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71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7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71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Animal-like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038600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>
                <a:solidFill>
                  <a:srgbClr val="00B050"/>
                </a:solidFill>
              </a:rPr>
              <a:t>Must get food (heterotrophic)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00B050"/>
                </a:solidFill>
              </a:rPr>
              <a:t>Don’t have cell walls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00B050"/>
                </a:solidFill>
              </a:rPr>
              <a:t>Move around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olidFill>
                  <a:srgbClr val="00B050"/>
                </a:solidFill>
              </a:rPr>
              <a:t>Cilia </a:t>
            </a:r>
          </a:p>
          <a:p>
            <a:pPr lvl="1">
              <a:lnSpc>
                <a:spcPct val="90000"/>
              </a:lnSpc>
            </a:pPr>
            <a:r>
              <a:rPr lang="en-US" dirty="0" err="1">
                <a:solidFill>
                  <a:srgbClr val="00B050"/>
                </a:solidFill>
              </a:rPr>
              <a:t>Pseudopods</a:t>
            </a:r>
            <a:endParaRPr lang="en-US" dirty="0">
              <a:solidFill>
                <a:srgbClr val="00B050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dirty="0">
                <a:solidFill>
                  <a:srgbClr val="00B050"/>
                </a:solidFill>
              </a:rPr>
              <a:t>Flagella</a:t>
            </a:r>
          </a:p>
          <a:p>
            <a:pPr lvl="1"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Examples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Paramecia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Amoeba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dirty="0"/>
          </a:p>
          <a:p>
            <a:pPr lvl="1">
              <a:lnSpc>
                <a:spcPct val="90000"/>
              </a:lnSpc>
              <a:buFontTx/>
              <a:buNone/>
            </a:pPr>
            <a:endParaRPr lang="en-US" dirty="0"/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>
            <a:off x="3048000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1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1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2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2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112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2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2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112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2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2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112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2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2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112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2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2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112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par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609600" y="304800"/>
            <a:ext cx="3124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Paramecia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amoeb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5410200" y="5715000"/>
            <a:ext cx="3048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Amoeba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Plant-like	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400" dirty="0">
                <a:solidFill>
                  <a:srgbClr val="00B050"/>
                </a:solidFill>
              </a:rPr>
              <a:t>Make their own food (autotrophic)</a:t>
            </a:r>
          </a:p>
          <a:p>
            <a:r>
              <a:rPr lang="en-US" sz="2400" dirty="0">
                <a:solidFill>
                  <a:srgbClr val="00B050"/>
                </a:solidFill>
              </a:rPr>
              <a:t>Have chloroplasts</a:t>
            </a:r>
          </a:p>
          <a:p>
            <a:r>
              <a:rPr lang="en-US" sz="2400" dirty="0">
                <a:solidFill>
                  <a:srgbClr val="00B050"/>
                </a:solidFill>
              </a:rPr>
              <a:t>Have cell walls</a:t>
            </a:r>
          </a:p>
          <a:p>
            <a:endParaRPr lang="en-US" sz="2400" dirty="0"/>
          </a:p>
          <a:p>
            <a:r>
              <a:rPr lang="en-US" sz="2400" dirty="0"/>
              <a:t>Examples:</a:t>
            </a:r>
          </a:p>
          <a:p>
            <a:pPr lvl="1"/>
            <a:r>
              <a:rPr lang="en-US" sz="2000" dirty="0" err="1" smtClean="0"/>
              <a:t>Volvox</a:t>
            </a:r>
            <a:endParaRPr lang="en-US" sz="2000" dirty="0"/>
          </a:p>
          <a:p>
            <a:pPr lvl="1"/>
            <a:r>
              <a:rPr lang="en-US" sz="2000" dirty="0" smtClean="0"/>
              <a:t>Diatoms</a:t>
            </a:r>
            <a:endParaRPr lang="en-US" sz="2000" dirty="0"/>
          </a:p>
          <a:p>
            <a:pPr lvl="1"/>
            <a:r>
              <a:rPr lang="en-US" sz="2000" dirty="0"/>
              <a:t>Euglena </a:t>
            </a:r>
          </a:p>
          <a:p>
            <a:pPr lvl="2">
              <a:buFontTx/>
              <a:buNone/>
            </a:pPr>
            <a:endParaRPr lang="en-US" sz="1800" dirty="0">
              <a:solidFill>
                <a:srgbClr val="00B050"/>
              </a:solidFill>
            </a:endParaRPr>
          </a:p>
          <a:p>
            <a:pPr lvl="1">
              <a:buFontTx/>
              <a:buNone/>
            </a:pPr>
            <a:endParaRPr lang="en-US" sz="2000" dirty="0"/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>
            <a:off x="2971800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9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9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9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9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9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9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volvox4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304800" y="381000"/>
            <a:ext cx="3352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Volvox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4630_diatoms_irela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5486400" y="381000"/>
            <a:ext cx="3124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Diatoms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111</Words>
  <Application>Microsoft Office PowerPoint</Application>
  <PresentationFormat>On-screen Show (4:3)</PresentationFormat>
  <Paragraphs>64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Kingdom Protista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LPS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Kingdom Protista</dc:title>
  <dc:creator>Jean Kavanagh</dc:creator>
  <cp:lastModifiedBy>Jean Kavanagh</cp:lastModifiedBy>
  <cp:revision>2</cp:revision>
  <dcterms:created xsi:type="dcterms:W3CDTF">2010-05-05T18:30:26Z</dcterms:created>
  <dcterms:modified xsi:type="dcterms:W3CDTF">2010-05-05T18:44:59Z</dcterms:modified>
</cp:coreProperties>
</file>